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88" r:id="rId7"/>
    <p:sldId id="289" r:id="rId8"/>
    <p:sldId id="297" r:id="rId9"/>
    <p:sldId id="305" r:id="rId10"/>
    <p:sldId id="304" r:id="rId11"/>
    <p:sldId id="301" r:id="rId12"/>
    <p:sldId id="302" r:id="rId13"/>
    <p:sldId id="303" r:id="rId14"/>
    <p:sldId id="300" r:id="rId15"/>
    <p:sldId id="296" r:id="rId1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722827-ABE0-91AC-D47E-AA535102DD9A}" v="106" dt="2024-04-11T21:12:00.429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53" autoAdjust="0"/>
    <p:restoredTop sz="95646" autoAdjust="0"/>
  </p:normalViewPr>
  <p:slideViewPr>
    <p:cSldViewPr snapToGrid="0">
      <p:cViewPr varScale="1">
        <p:scale>
          <a:sx n="55" d="100"/>
          <a:sy n="55" d="100"/>
        </p:scale>
        <p:origin x="1400" y="36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D8190EA-5EEC-4300-B6AE-D9734C6C648E}" type="datetimeFigureOut">
              <a:rPr lang="en-US" smtClean="0"/>
              <a:t>4/12/2024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487ADD9-2083-264C-A652-8D52D02F7E72}" type="datetimeFigureOut">
              <a:rPr lang="en-US" smtClean="0"/>
              <a:t>4/12/2024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08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743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93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15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29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41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940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731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0" y="457200"/>
            <a:ext cx="5120640" cy="3200400"/>
          </a:xfrm>
        </p:spPr>
        <p:txBody>
          <a:bodyPr anchor="b" anchorCtr="0">
            <a:noAutofit/>
          </a:bodyPr>
          <a:lstStyle>
            <a:lvl1pPr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63DBBF-E63D-81E5-E7CE-32F6F2C2F9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43598" y="3657600"/>
            <a:ext cx="5120640" cy="1828800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64033732-ADA1-C540-7276-3FF5CDEF2C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04238" y="1157224"/>
            <a:ext cx="4500562" cy="4521200"/>
          </a:xfrm>
          <a:prstGeom prst="ellipse">
            <a:avLst/>
          </a:prstGeom>
          <a:solidFill>
            <a:schemeClr val="accent2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856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4" r:id="rId3"/>
    <p:sldLayoutId id="2147483671" r:id="rId4"/>
    <p:sldLayoutId id="2147483659" r:id="rId5"/>
    <p:sldLayoutId id="2147483668" r:id="rId6"/>
    <p:sldLayoutId id="2147483669" r:id="rId7"/>
    <p:sldLayoutId id="2147483661" r:id="rId8"/>
    <p:sldLayoutId id="2147483666" r:id="rId9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L2yiYCYTerU?feature=oembe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830130"/>
          </a:xfrm>
        </p:spPr>
        <p:txBody>
          <a:bodyPr/>
          <a:lstStyle/>
          <a:p>
            <a:r>
              <a:rPr lang="en-US" dirty="0"/>
              <a:t>Lifestyle Group</a:t>
            </a:r>
            <a:br>
              <a:rPr lang="en-US" dirty="0"/>
            </a:br>
            <a:r>
              <a:rPr lang="en-US" sz="3200" dirty="0"/>
              <a:t>Session 2: Healthy Boundaries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AA093-E00B-31E9-0A13-71142E30E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0624" y="177553"/>
            <a:ext cx="6245912" cy="1038599"/>
          </a:xfrm>
        </p:spPr>
        <p:txBody>
          <a:bodyPr/>
          <a:lstStyle/>
          <a:p>
            <a:r>
              <a:rPr lang="en-US" sz="4800" dirty="0"/>
              <a:t>Ignored Boundaries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C8177-F0B6-B02C-3682-183D8307E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0624" y="1216152"/>
            <a:ext cx="6912864" cy="5266944"/>
          </a:xfrm>
        </p:spPr>
        <p:txBody>
          <a:bodyPr vertOverflow="clip" horzOverflow="clip" wrap="square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Signs of ignored boundaries include feeling enmeshed, excessive detachment, and feelings of being disrespected or disregarded.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Recognizing these signs is the first step toward setting healthier boundaries and acting when your boundaries are tested.</a:t>
            </a:r>
          </a:p>
          <a:p>
            <a:r>
              <a:rPr lang="en-US" sz="2800" b="1" dirty="0"/>
              <a:t>Question:</a:t>
            </a:r>
          </a:p>
          <a:p>
            <a:r>
              <a:rPr lang="en-US" sz="2800" dirty="0"/>
              <a:t>Have you ever felt any of these signs in your personal or professional life, and how did you address it?</a:t>
            </a:r>
          </a:p>
        </p:txBody>
      </p:sp>
    </p:spTree>
    <p:extLst>
      <p:ext uri="{BB962C8B-B14F-4D97-AF65-F5344CB8AC3E}">
        <p14:creationId xmlns:p14="http://schemas.microsoft.com/office/powerpoint/2010/main" val="1605884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F5EE67-DE83-C00F-F31C-58A2B462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/>
          <a:lstStyle/>
          <a:p>
            <a:r>
              <a:rPr lang="en-US" dirty="0"/>
              <a:t>Open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7743C-9A64-6DD7-26EC-7870E2484D2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>
            <a:normAutofit/>
          </a:bodyPr>
          <a:lstStyle/>
          <a:p>
            <a:r>
              <a:rPr lang="en-US" dirty="0"/>
              <a:t>Questions?</a:t>
            </a:r>
          </a:p>
          <a:p>
            <a:r>
              <a:rPr lang="en-US" dirty="0"/>
              <a:t>Comments?</a:t>
            </a:r>
          </a:p>
          <a:p>
            <a:r>
              <a:rPr lang="en-US" dirty="0"/>
              <a:t>Suggestions?</a:t>
            </a:r>
          </a:p>
        </p:txBody>
      </p:sp>
    </p:spTree>
    <p:extLst>
      <p:ext uri="{BB962C8B-B14F-4D97-AF65-F5344CB8AC3E}">
        <p14:creationId xmlns:p14="http://schemas.microsoft.com/office/powerpoint/2010/main" val="3283079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1C753FD-96EC-101A-B8A4-5F69A189B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252549"/>
            <a:ext cx="6220278" cy="3262811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7BB04B7-47A4-741B-59E0-F0E6F2126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85939"/>
            <a:ext cx="6220277" cy="2919512"/>
          </a:xfrm>
        </p:spPr>
        <p:txBody>
          <a:bodyPr/>
          <a:lstStyle/>
          <a:p>
            <a:r>
              <a:rPr lang="en-US" b="1" dirty="0"/>
              <a:t>Next Meeting:</a:t>
            </a:r>
          </a:p>
          <a:p>
            <a:r>
              <a:rPr lang="en-US" dirty="0"/>
              <a:t>Thursday, April 18, 2024</a:t>
            </a:r>
          </a:p>
          <a:p>
            <a:r>
              <a:rPr lang="en-US" dirty="0"/>
              <a:t>5:30 PM</a:t>
            </a:r>
          </a:p>
          <a:p>
            <a:r>
              <a:rPr lang="en-US" dirty="0"/>
              <a:t>Same Zoom Link!</a:t>
            </a:r>
          </a:p>
        </p:txBody>
      </p:sp>
    </p:spTree>
    <p:extLst>
      <p:ext uri="{BB962C8B-B14F-4D97-AF65-F5344CB8AC3E}">
        <p14:creationId xmlns:p14="http://schemas.microsoft.com/office/powerpoint/2010/main" val="160967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5" y="2017467"/>
            <a:ext cx="9779182" cy="33668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Welcome</a:t>
            </a:r>
          </a:p>
          <a:p>
            <a:r>
              <a:rPr lang="en-US" dirty="0"/>
              <a:t>Ground Rules Review</a:t>
            </a:r>
          </a:p>
          <a:p>
            <a:r>
              <a:rPr lang="en-US" dirty="0"/>
              <a:t>Defining Boundaries</a:t>
            </a:r>
          </a:p>
          <a:p>
            <a:r>
              <a:rPr lang="en-US" dirty="0"/>
              <a:t>Setting Boundaries</a:t>
            </a:r>
          </a:p>
          <a:p>
            <a:r>
              <a:rPr lang="en-US" dirty="0"/>
              <a:t>Effective Boundaries</a:t>
            </a:r>
          </a:p>
          <a:p>
            <a:r>
              <a:rPr lang="en-US" dirty="0"/>
              <a:t>Ignored Boundaries</a:t>
            </a: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EE190-899A-46D2-989D-C4BC6A46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457200"/>
            <a:ext cx="5120640" cy="3200400"/>
          </a:xfrm>
        </p:spPr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BC9DE8-A5CC-4BE1-0DE5-CB15D01A7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598" y="3657600"/>
            <a:ext cx="5120640" cy="1828800"/>
          </a:xfrm>
        </p:spPr>
        <p:txBody>
          <a:bodyPr/>
          <a:lstStyle/>
          <a:p>
            <a:r>
              <a:rPr lang="en-US" dirty="0"/>
              <a:t>First Name</a:t>
            </a:r>
          </a:p>
          <a:p>
            <a:r>
              <a:rPr lang="en-US" dirty="0"/>
              <a:t>Why did you attend this group this evening?</a:t>
            </a:r>
          </a:p>
        </p:txBody>
      </p:sp>
      <p:pic>
        <p:nvPicPr>
          <p:cNvPr id="17" name="Picture Placeholder 16" descr="Two people walking down a sidewalk">
            <a:extLst>
              <a:ext uri="{FF2B5EF4-FFF2-40B4-BE49-F238E27FC236}">
                <a16:creationId xmlns:a16="http://schemas.microsoft.com/office/drawing/2014/main" id="{2ECBBDA4-D2C1-0F46-BA36-5967266F87A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6819" r="16819"/>
          <a:stretch/>
        </p:blipFill>
        <p:spPr>
          <a:xfrm>
            <a:off x="904238" y="1157224"/>
            <a:ext cx="4500562" cy="4521200"/>
          </a:xfrm>
        </p:spPr>
      </p:pic>
    </p:spTree>
    <p:extLst>
      <p:ext uri="{BB962C8B-B14F-4D97-AF65-F5344CB8AC3E}">
        <p14:creationId xmlns:p14="http://schemas.microsoft.com/office/powerpoint/2010/main" val="779750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F5EE67-DE83-C00F-F31C-58A2B462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/>
          <a:lstStyle/>
          <a:p>
            <a:r>
              <a:rPr lang="en-US" dirty="0"/>
              <a:t>Ground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7743C-9A64-6DD7-26EC-7870E2484D2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>
            <a:normAutofit/>
          </a:bodyPr>
          <a:lstStyle/>
          <a:p>
            <a:pPr marL="516636" indent="-457200">
              <a:buFont typeface="+mj-lt"/>
              <a:buAutoNum type="arabicPeriod"/>
            </a:pPr>
            <a:r>
              <a:rPr lang="en-US" dirty="0"/>
              <a:t>Lifestyle Group is a safe place: what we say here, stays here.</a:t>
            </a:r>
          </a:p>
          <a:p>
            <a:pPr marL="516636" indent="-457200">
              <a:buFont typeface="+mj-lt"/>
              <a:buAutoNum type="arabicPeriod"/>
            </a:pPr>
            <a:r>
              <a:rPr lang="en-US" dirty="0"/>
              <a:t>One person speaks at a time.</a:t>
            </a:r>
          </a:p>
          <a:p>
            <a:pPr marL="516636" indent="-457200">
              <a:buFont typeface="+mj-lt"/>
              <a:buAutoNum type="arabicPeriod"/>
            </a:pPr>
            <a:r>
              <a:rPr lang="en-US" dirty="0"/>
              <a:t>Animal Tax</a:t>
            </a:r>
          </a:p>
          <a:p>
            <a:pPr marL="516636" indent="-457200">
              <a:buFont typeface="+mj-lt"/>
              <a:buAutoNum type="arabicPeriod"/>
            </a:pPr>
            <a:r>
              <a:rPr lang="en-US" dirty="0"/>
              <a:t>No idea is a bad idea.</a:t>
            </a:r>
          </a:p>
          <a:p>
            <a:pPr marL="516636" indent="-457200">
              <a:buFont typeface="+mj-lt"/>
              <a:buAutoNum type="arabicPeriod"/>
            </a:pPr>
            <a:r>
              <a:rPr lang="en-US" dirty="0"/>
              <a:t>Total honesty!</a:t>
            </a:r>
          </a:p>
          <a:p>
            <a:pPr marL="516636" indent="-457200">
              <a:buFont typeface="+mj-lt"/>
              <a:buAutoNum type="arabicPeriod"/>
            </a:pPr>
            <a:r>
              <a:rPr lang="en-US" dirty="0"/>
              <a:t>Anyone can hit the “PAUSE” button on discussion.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338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AA093-E00B-31E9-0A13-71142E30E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0624" y="177553"/>
            <a:ext cx="6245912" cy="1038599"/>
          </a:xfrm>
        </p:spPr>
        <p:txBody>
          <a:bodyPr/>
          <a:lstStyle/>
          <a:p>
            <a:r>
              <a:rPr lang="en-US" dirty="0"/>
              <a:t>Boundaries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C8177-F0B6-B02C-3682-183D8307E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0624" y="1216152"/>
            <a:ext cx="6992782" cy="5266944"/>
          </a:xfrm>
        </p:spPr>
        <p:txBody>
          <a:bodyPr vertOverflow="clip" horzOverflow="clip" wrap="square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Boundaries define our emotional and physical space.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They mark where you end, and another person begins.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Boundaries help in being authentic.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They are crucial for emotional well-being and maintaining personal identity.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15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0094-47F2-C39A-C655-80E9A707B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YouTube Clip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FA02B8-BBAE-1F11-D1A6-AD1660D8B4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10 Signs You Struggle with Healthy Boundaries in Relationships">
            <a:hlinkClick r:id="" action="ppaction://media"/>
            <a:extLst>
              <a:ext uri="{FF2B5EF4-FFF2-40B4-BE49-F238E27FC236}">
                <a16:creationId xmlns:a16="http://schemas.microsoft.com/office/drawing/2014/main" id="{6DBF618C-FBAF-2B93-4E3D-B36C373F0E7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705" y="968023"/>
            <a:ext cx="7742236" cy="519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215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4902B-AE02-AF5A-130B-B323AF2569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2246FE-6F6E-52C5-3464-3A2736461A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49341"/>
            <a:ext cx="6245912" cy="1463183"/>
          </a:xfrm>
        </p:spPr>
        <p:txBody>
          <a:bodyPr/>
          <a:lstStyle/>
          <a:p>
            <a:r>
              <a:rPr lang="en-US" dirty="0"/>
              <a:t>How do you define your personal boundaries, and what steps do you take to communicate them to others?</a:t>
            </a:r>
          </a:p>
        </p:txBody>
      </p:sp>
    </p:spTree>
    <p:extLst>
      <p:ext uri="{BB962C8B-B14F-4D97-AF65-F5344CB8AC3E}">
        <p14:creationId xmlns:p14="http://schemas.microsoft.com/office/powerpoint/2010/main" val="3424601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AA093-E00B-31E9-0A13-71142E30E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0624" y="177553"/>
            <a:ext cx="6245912" cy="1038599"/>
          </a:xfrm>
        </p:spPr>
        <p:txBody>
          <a:bodyPr/>
          <a:lstStyle/>
          <a:p>
            <a:r>
              <a:rPr lang="en-US" sz="5400" dirty="0"/>
              <a:t>Setting Boundaries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C8177-F0B6-B02C-3682-183D8307E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0624" y="1216152"/>
            <a:ext cx="6912864" cy="5266944"/>
          </a:xfrm>
        </p:spPr>
        <p:txBody>
          <a:bodyPr vertOverflow="clip" horzOverflow="clip" wrap="square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Setting boundaries is a form of self-care and respect.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Boundaries enable us to be generous by giving without depleting ourselves.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They foster growth by making others aware of their behaviors.</a:t>
            </a:r>
          </a:p>
          <a:p>
            <a:r>
              <a:rPr lang="en-US" sz="2800" b="1" dirty="0"/>
              <a:t>Question:</a:t>
            </a:r>
          </a:p>
          <a:p>
            <a:r>
              <a:rPr lang="en-US" sz="2800" dirty="0"/>
              <a:t>Do you have an example of an experience in which setting a boundary significantly improved a relationship or situation for you?</a:t>
            </a:r>
          </a:p>
        </p:txBody>
      </p:sp>
    </p:spTree>
    <p:extLst>
      <p:ext uri="{BB962C8B-B14F-4D97-AF65-F5344CB8AC3E}">
        <p14:creationId xmlns:p14="http://schemas.microsoft.com/office/powerpoint/2010/main" val="3562553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AA093-E00B-31E9-0A13-71142E30E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0624" y="177553"/>
            <a:ext cx="6245912" cy="1038599"/>
          </a:xfrm>
        </p:spPr>
        <p:txBody>
          <a:bodyPr/>
          <a:lstStyle/>
          <a:p>
            <a:r>
              <a:rPr lang="en-US" sz="4800" dirty="0"/>
              <a:t>Effective Boundaries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C8177-F0B6-B02C-3682-183D8307E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0624" y="1216152"/>
            <a:ext cx="6766560" cy="5266944"/>
          </a:xfrm>
        </p:spPr>
        <p:txBody>
          <a:bodyPr vertOverflow="clip" horzOverflow="clip" wrap="square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Benefits include self-esteem boost, increased respect from others, and encouragement of honest communication.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Guidelines include being direct yet gracious, avoiding debates or over-explanations, and being consistent in enforcement.</a:t>
            </a:r>
          </a:p>
          <a:p>
            <a:r>
              <a:rPr lang="en-US" sz="2800" b="1" dirty="0"/>
              <a:t>Question:</a:t>
            </a:r>
          </a:p>
          <a:p>
            <a:r>
              <a:rPr lang="en-US" sz="2800" dirty="0"/>
              <a:t>Which of these guidelines do you find most challenging, and how do you overcome that challenge?</a:t>
            </a:r>
          </a:p>
        </p:txBody>
      </p:sp>
    </p:spTree>
    <p:extLst>
      <p:ext uri="{BB962C8B-B14F-4D97-AF65-F5344CB8AC3E}">
        <p14:creationId xmlns:p14="http://schemas.microsoft.com/office/powerpoint/2010/main" val="130007204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E98C35-9ECE-4425-BCBA-00E118C705CE}">
  <ds:schemaRefs>
    <ds:schemaRef ds:uri="http://www.w3.org/XML/1998/namespace"/>
    <ds:schemaRef ds:uri="http://schemas.microsoft.com/office/2006/metadata/properties"/>
    <ds:schemaRef ds:uri="16c05727-aa75-4e4a-9b5f-8a80a1165891"/>
    <ds:schemaRef ds:uri="71af3243-3dd4-4a8d-8c0d-dd76da1f02a5"/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230e9df3-be65-4c73-a93b-d1236ebd677e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112</TotalTime>
  <Words>355</Words>
  <Application>Microsoft Office PowerPoint</Application>
  <PresentationFormat>Widescreen</PresentationFormat>
  <Paragraphs>61</Paragraphs>
  <Slides>12</Slides>
  <Notes>10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Tenorite</vt:lpstr>
      <vt:lpstr>Custom</vt:lpstr>
      <vt:lpstr>Lifestyle Group Session 2: Healthy Boundaries</vt:lpstr>
      <vt:lpstr>Agenda</vt:lpstr>
      <vt:lpstr>Welcome</vt:lpstr>
      <vt:lpstr>Ground Rules</vt:lpstr>
      <vt:lpstr>Boundaries</vt:lpstr>
      <vt:lpstr>YouTube Clip</vt:lpstr>
      <vt:lpstr>Question:</vt:lpstr>
      <vt:lpstr>Setting Boundaries</vt:lpstr>
      <vt:lpstr>Effective Boundaries</vt:lpstr>
      <vt:lpstr>Ignored Boundaries</vt:lpstr>
      <vt:lpstr>Open Discussion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Lifestyle Group Session 1</dc:title>
  <dc:creator>Kathryne Neiling</dc:creator>
  <cp:lastModifiedBy>Ashley Fenton</cp:lastModifiedBy>
  <cp:revision>53</cp:revision>
  <cp:lastPrinted>2024-04-11T14:21:45Z</cp:lastPrinted>
  <dcterms:created xsi:type="dcterms:W3CDTF">2024-04-04T20:57:34Z</dcterms:created>
  <dcterms:modified xsi:type="dcterms:W3CDTF">2024-04-12T13:37:56Z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